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49.xml" ContentType="application/vnd.openxmlformats-officedocument.presentationml.slide+xml"/>
  <Override PartName="/ppt/slides/slide13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48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14.xml" ContentType="application/vnd.openxmlformats-officedocument.presentationml.slide+xml"/>
  <Override PartName="/ppt/slides/slide51.xml" ContentType="application/vnd.openxmlformats-officedocument.presentationml.slide+xml"/>
  <Override PartName="/ppt/slides/slide54.xml" ContentType="application/vnd.openxmlformats-officedocument.presentationml.slide+xml"/>
  <Override PartName="/ppt/slides/slide23.xml" ContentType="application/vnd.openxmlformats-officedocument.presentationml.slide+xml"/>
  <Override PartName="/ppt/slides/slide55.xml" ContentType="application/vnd.openxmlformats-officedocument.presentationml.slide+xml"/>
  <Override PartName="/ppt/slides/slide17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29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3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44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notesSlides/notesSlide5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7032" y="407323"/>
            <a:ext cx="6679739" cy="3757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9868" y="1142480"/>
            <a:ext cx="4308764" cy="242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6865" y="430184"/>
            <a:ext cx="7540567" cy="4241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589" y="246784"/>
            <a:ext cx="7160028" cy="4027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279" y="205220"/>
            <a:ext cx="7068589" cy="3976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0655" y="528379"/>
            <a:ext cx="7484224" cy="4209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3207" y="256654"/>
            <a:ext cx="6578138" cy="3700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864" y="174567"/>
            <a:ext cx="7536873" cy="4239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8094" y="324196"/>
            <a:ext cx="7256087" cy="4081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398" y="671252"/>
            <a:ext cx="7243157" cy="4074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335" y="261850"/>
            <a:ext cx="7174806" cy="4035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770" y="235354"/>
            <a:ext cx="7517477" cy="4228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2821" y="361602"/>
            <a:ext cx="6073833" cy="3416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589" y="349134"/>
            <a:ext cx="6993774" cy="3674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770" y="301856"/>
            <a:ext cx="6985462" cy="3929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5593" y="346018"/>
            <a:ext cx="6677889" cy="375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8720" y="453044"/>
            <a:ext cx="6229003" cy="3503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38349" y="585008"/>
            <a:ext cx="6378632" cy="358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6087" y="555393"/>
            <a:ext cx="5455920" cy="3068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5548" y="472266"/>
            <a:ext cx="5854931" cy="3293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8720" y="656185"/>
            <a:ext cx="6237316" cy="3508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959" y="295102"/>
            <a:ext cx="7160029" cy="4027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927" y="174567"/>
            <a:ext cx="6945746" cy="3906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592" y="257694"/>
            <a:ext cx="7049193" cy="3965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280" y="168334"/>
            <a:ext cx="6877395" cy="3868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589" y="668654"/>
            <a:ext cx="6270568" cy="3527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570" y="102350"/>
            <a:ext cx="8182495" cy="4602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0822" y="0"/>
            <a:ext cx="7949738" cy="44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95" y="0"/>
            <a:ext cx="7791796" cy="438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9010" y="0"/>
            <a:ext cx="7891549" cy="4438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333" y="0"/>
            <a:ext cx="7384473" cy="4153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4523" y="307050"/>
            <a:ext cx="7301345" cy="410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245" y="532014"/>
            <a:ext cx="7935884" cy="4463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759" y="640078"/>
            <a:ext cx="6768407" cy="38072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891" y="245744"/>
            <a:ext cx="7484225" cy="4209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571" y="174568"/>
            <a:ext cx="8290560" cy="466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762" y="160019"/>
            <a:ext cx="7592291" cy="427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09" y="257173"/>
            <a:ext cx="7301345" cy="410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764" y="0"/>
            <a:ext cx="6827520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640" y="231718"/>
            <a:ext cx="7376160" cy="414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1804" y="462916"/>
            <a:ext cx="5854929" cy="3293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013" y="252499"/>
            <a:ext cx="7176655" cy="4036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3658" y="0"/>
            <a:ext cx="6001789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3992" y="760614"/>
            <a:ext cx="5600932" cy="3150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218" y="390698"/>
            <a:ext cx="7298574" cy="4179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218" y="372513"/>
            <a:ext cx="7317971" cy="4116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94" y="346017"/>
            <a:ext cx="7808422" cy="439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1025" y="174567"/>
            <a:ext cx="7284720" cy="4097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1" y="218729"/>
            <a:ext cx="7517476" cy="4228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5388" y="0"/>
            <a:ext cx="7293033" cy="4102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" y="127807"/>
            <a:ext cx="6777644" cy="381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1520" y="-130405"/>
            <a:ext cx="7517476" cy="4228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701" y="0"/>
            <a:ext cx="7093527" cy="3990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9913" y="548639"/>
            <a:ext cx="6029498" cy="3391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745" y="199505"/>
            <a:ext cx="78028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705" y="207818"/>
            <a:ext cx="5970386" cy="3358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7402" y="365760"/>
            <a:ext cx="6849687" cy="4444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967" y="190153"/>
            <a:ext cx="6844145" cy="3849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4285F7786B6409D57F6CD3E148530" ma:contentTypeVersion="5" ma:contentTypeDescription="Create a new document." ma:contentTypeScope="" ma:versionID="854768dda28dc9a065ab0bce6504d1ed">
  <xsd:schema xmlns:xsd="http://www.w3.org/2001/XMLSchema" xmlns:xs="http://www.w3.org/2001/XMLSchema" xmlns:p="http://schemas.microsoft.com/office/2006/metadata/properties" xmlns:ns2="ac12fea8-78ef-4d7f-83be-a67e548c8dc0" targetNamespace="http://schemas.microsoft.com/office/2006/metadata/properties" ma:root="true" ma:fieldsID="8fb71c4d00029f657392fc62ce6e0df9" ns2:_="">
    <xsd:import namespace="ac12fea8-78ef-4d7f-83be-a67e548c8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2fea8-78ef-4d7f-83be-a67e548c8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9053AD-A02A-4BEA-A8E2-E3CDF7C3B8F5}"/>
</file>

<file path=customXml/itemProps2.xml><?xml version="1.0" encoding="utf-8"?>
<ds:datastoreItem xmlns:ds="http://schemas.openxmlformats.org/officeDocument/2006/customXml" ds:itemID="{3AF3AE2E-469F-4E48-B4A5-F1C210C83AF2}"/>
</file>

<file path=customXml/itemProps3.xml><?xml version="1.0" encoding="utf-8"?>
<ds:datastoreItem xmlns:ds="http://schemas.openxmlformats.org/officeDocument/2006/customXml" ds:itemID="{17AB609A-7348-4A2B-895A-FEF0E8C53239}"/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59</Words>
  <Application>Microsoft Office PowerPoint</Application>
  <PresentationFormat>On-screen Show (16:9)</PresentationFormat>
  <Paragraphs>59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10</cp:revision>
  <dcterms:created xsi:type="dcterms:W3CDTF">2021-01-27T10:12:47Z</dcterms:created>
  <dcterms:modified xsi:type="dcterms:W3CDTF">2021-02-18T05:40:23Z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0x0101008394285F7786B6409D57F6CD3E148530</vt:lpwstr>
  </property>
</Properties>
</file>